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7556500" cy="10693400"/>
  <p:notesSz cx="7556500" cy="10693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6D8"/>
    <a:srgbClr val="5CAE54"/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5708"/>
        <p:guide pos="237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02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5146199"/>
            <a:ext cx="604520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 userDrawn="1"/>
        </p:nvSpPr>
        <p:spPr>
          <a:xfrm>
            <a:off x="4023995" y="1017206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</a:t>
            </a:r>
            <a:r>
              <a:rPr lang="en-US" altLang="zh-CN" b="1">
                <a:sym typeface="+mn-ea"/>
              </a:rPr>
              <a:t>More Than Safety</a:t>
            </a:r>
            <a:endParaRPr lang="en-US"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10" cy="54000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 userDrawn="1"/>
        </p:nvSpPr>
        <p:spPr>
          <a:xfrm>
            <a:off x="0" y="0"/>
            <a:ext cx="7560945" cy="1080770"/>
          </a:xfrm>
          <a:custGeom>
            <a:avLst/>
            <a:gdLst/>
            <a:ahLst/>
            <a:cxnLst/>
            <a:rect l="l" t="t" r="r" b="b"/>
            <a:pathLst>
              <a:path w="7776209" h="1305560">
                <a:moveTo>
                  <a:pt x="7776006" y="0"/>
                </a:moveTo>
                <a:lnTo>
                  <a:pt x="0" y="0"/>
                </a:lnTo>
                <a:lnTo>
                  <a:pt x="0" y="1305013"/>
                </a:lnTo>
                <a:lnTo>
                  <a:pt x="7776006" y="1305013"/>
                </a:lnTo>
                <a:lnTo>
                  <a:pt x="7776006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p/>
        </p:txBody>
      </p:sp>
      <p:sp>
        <p:nvSpPr>
          <p:cNvPr id="19" name="bg object 19"/>
          <p:cNvSpPr/>
          <p:nvPr userDrawn="1"/>
        </p:nvSpPr>
        <p:spPr>
          <a:xfrm>
            <a:off x="725170" y="301625"/>
            <a:ext cx="1529715" cy="476885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16" name="bg object 16"/>
          <p:cNvSpPr/>
          <p:nvPr userDrawn="1"/>
        </p:nvSpPr>
        <p:spPr>
          <a:xfrm>
            <a:off x="0" y="9973945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 userDrawn="1"/>
        </p:nvSpPr>
        <p:spPr>
          <a:xfrm>
            <a:off x="725170" y="10115550"/>
            <a:ext cx="1129665" cy="363855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2626" y="168367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904490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023043" y="1018857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</a:t>
            </a:r>
            <a:r>
              <a:rPr lang="en-US" altLang="zh-CN" b="1">
                <a:sym typeface="+mn-ea"/>
              </a:rPr>
              <a:t>More Than Safety</a:t>
            </a:r>
            <a:endParaRPr lang="en-US"/>
          </a:p>
        </p:txBody>
      </p:sp>
      <p:sp>
        <p:nvSpPr>
          <p:cNvPr id="12" name="object 12"/>
          <p:cNvSpPr/>
          <p:nvPr userDrawn="1"/>
        </p:nvSpPr>
        <p:spPr>
          <a:xfrm>
            <a:off x="3596881" y="231"/>
            <a:ext cx="3959999" cy="10830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00980" y="531495"/>
            <a:ext cx="1564640" cy="151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en-US"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lfax Thin" panose="020B0506000000020004"/>
              </a:rPr>
              <a:t>Hearing</a:t>
            </a:r>
            <a:r>
              <a:rPr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lfax Thin" panose="020B0506000000020004"/>
              </a:rPr>
              <a:t> Protection</a:t>
            </a:r>
            <a:endParaRPr sz="9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olfax Thin" panose="020B0506000000020004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673090" y="3331845"/>
            <a:ext cx="1022985" cy="9144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noFill/>
          <a:ln w="44450">
            <a:solidFill>
              <a:schemeClr val="tx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文本框 31"/>
          <p:cNvSpPr txBox="1"/>
          <p:nvPr/>
        </p:nvSpPr>
        <p:spPr>
          <a:xfrm>
            <a:off x="808355" y="2016760"/>
            <a:ext cx="6238875" cy="19361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Material : Soft Silicon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Shape : Mushroom Shape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String : Available for Plastic string 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Color Available: Orange, Yellow, Red, Blue etc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Sound Proof: SNR 29dB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EN352-2:2002.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ANSI S3.19-1974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Application : Construction, Road &amp; Building Workers, Forest &amp; Wood Workers, Mining, Mechanics, Factory Workshop, Shooting, Sleep  etc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7890" y="1611630"/>
            <a:ext cx="4142105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SA-1-3 Noise Proof </a:t>
            </a:r>
            <a:r>
              <a:rPr 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Safety Earplug</a:t>
            </a:r>
            <a:endParaRPr lang="en-US" sz="1500" b="1" spc="-75" dirty="0"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  <a:sym typeface="+mn-ea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860415" y="1833245"/>
            <a:ext cx="835660" cy="88011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4" name="object 28"/>
          <p:cNvSpPr/>
          <p:nvPr/>
        </p:nvSpPr>
        <p:spPr>
          <a:xfrm>
            <a:off x="5673090" y="2647315"/>
            <a:ext cx="1070610" cy="452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p>
            <a:endParaRPr u="sng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38480" y="7011670"/>
            <a:ext cx="6282055" cy="2364223"/>
            <a:chOff x="12257" y="8420"/>
            <a:chExt cx="9607" cy="3755"/>
          </a:xfrm>
        </p:grpSpPr>
        <p:sp>
          <p:nvSpPr>
            <p:cNvPr id="8" name="object 2"/>
            <p:cNvSpPr txBox="1"/>
            <p:nvPr/>
          </p:nvSpPr>
          <p:spPr>
            <a:xfrm>
              <a:off x="12257" y="8420"/>
              <a:ext cx="4830" cy="3755"/>
            </a:xfrm>
            <a:prstGeom prst="rect">
              <a:avLst/>
            </a:prstGeom>
          </p:spPr>
          <p:txBody>
            <a:bodyPr vert="horz" wrap="square" lIns="0" tIns="53340" rIns="0" bIns="0" rtlCol="0">
              <a:spAutoFit/>
            </a:bodyPr>
            <a:p>
              <a:pPr marL="12700" algn="just">
                <a:lnSpc>
                  <a:spcPct val="100000"/>
                </a:lnSpc>
                <a:spcBef>
                  <a:spcPts val="420"/>
                </a:spcBef>
              </a:pPr>
              <a:r>
                <a:rPr lang="en-US" sz="11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Users Instruction</a:t>
              </a:r>
              <a:r>
                <a:rPr sz="11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:</a:t>
              </a:r>
              <a:endParaRPr sz="1100" b="1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b="1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1.)</a:t>
              </a:r>
              <a:r>
                <a:rPr lang="en-US" sz="650" b="1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FITTING INSTRUCTIONS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：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Move your hair out of the way to get a good seal between the ear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plug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and your head. Remove earrings if they interfere with the seal of the 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earplugs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against your head.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Press the 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earplug smaller before push it inside your ear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.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Hold it about 3-5 seconds.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earplug will rebound slowly, and fullfil your ear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.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It will take about 5-10 seconds, maybe more time accoding to temperature around you.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65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Check the fit by talking out loud. Your voice should sound hollow, like you are talking in a barrel.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noises around you should not sound as loud as they did before you put the </a:t>
              </a:r>
              <a:r>
                <a:rPr lang="en-US"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earplug</a:t>
              </a:r>
              <a:r>
                <a:rPr sz="6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on.</a:t>
              </a: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6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2.) THE USER SHOULD ENSURE: </a:t>
              </a:r>
              <a:endParaRPr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ar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plugs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are fitted, adjusted and maintained in accordance with the manufacturer’s instructions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ar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plugs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are worn at all times in noisy surroundings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⚫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ar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plugs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are regularly inspected for serviceability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</p:txBody>
        </p:sp>
        <p:sp>
          <p:nvSpPr>
            <p:cNvPr id="11" name="object 2"/>
            <p:cNvSpPr txBox="1"/>
            <p:nvPr/>
          </p:nvSpPr>
          <p:spPr>
            <a:xfrm>
              <a:off x="17456" y="8547"/>
              <a:ext cx="4408" cy="359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lang="en-US"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3.) LIFESPAN</a:t>
              </a:r>
              <a:endParaRPr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Safety Earplug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can be expected to remain in service for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3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years or more, when it is not damaged during use.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4.) </a:t>
              </a:r>
              <a:r>
                <a:rPr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CLEANING AND DISINFECTION</a:t>
              </a:r>
              <a:endParaRPr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The safety earplugs are disposable use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. Do not use paints, solvents, chemicals, adhesives, gasoline or like substances on this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earplug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.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hearing protection 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resistance and other protective properties of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earplug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may be destroyed by such substances. The loss of these protective properties may not be apparent or readily detectable by the user. </a:t>
              </a: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5.) </a:t>
              </a:r>
              <a:r>
                <a:rPr sz="7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STORAGE</a:t>
              </a:r>
              <a:endParaRPr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Store the </a:t>
              </a:r>
              <a:r>
                <a:rPr lang="en-US"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earplug </a:t>
              </a:r>
              <a:r>
                <a:rPr sz="7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in a cool, dry and clean place out of direct sunlight. Avoid area where heat, moisture, light, oil, or their vapours or other degrading elements may be present.</a:t>
              </a:r>
              <a:endParaRPr sz="7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</p:grpSp>
      <p:pic>
        <p:nvPicPr>
          <p:cNvPr id="6" name="图片 5" descr="SA-1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525" y="4266565"/>
            <a:ext cx="2397760" cy="2397760"/>
          </a:xfrm>
          <a:prstGeom prst="rect">
            <a:avLst/>
          </a:prstGeom>
        </p:spPr>
      </p:pic>
      <p:pic>
        <p:nvPicPr>
          <p:cNvPr id="7" name="图片 6" descr="Hearing Protection_页面_09_图像_00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300" y="3951605"/>
            <a:ext cx="2048510" cy="204851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1300" y="6066790"/>
            <a:ext cx="2370455" cy="7397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1931</Words>
  <Application>WPS 演示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Colfax Thin</vt:lpstr>
      <vt:lpstr>Yu Gothic UI</vt:lpstr>
      <vt:lpstr>Wingdings</vt:lpstr>
      <vt:lpstr>Bahnschrift Light</vt:lpstr>
      <vt:lpstr>Calibri</vt:lpstr>
      <vt:lpstr>Arial Unicode MS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袁冬鹏 Jay</cp:lastModifiedBy>
  <cp:revision>83</cp:revision>
  <dcterms:created xsi:type="dcterms:W3CDTF">2021-11-05T03:46:00Z</dcterms:created>
  <dcterms:modified xsi:type="dcterms:W3CDTF">2022-03-21T07:41:52Z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2021-11-17T00:00:00Z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2021-11-17T00:00:00Z</vt:filetime>
  </property>
  <property fmtid="{D5CDD505-2E9C-101B-9397-08002B2CF9AE}" pid="5" name="ICV">
    <vt:lpwstr>1261B2D83FEB4EAE8C9F9D7E46CFEBCE</vt:lpwstr>
  </property>
  <property fmtid="{D5CDD505-2E9C-101B-9397-08002B2CF9AE}" pid="6" name="KSOProductBuildVer">
    <vt:lpwstr>2052-11.1.0.11365</vt:lpwstr>
  </property>
</Properties>
</file>